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photoAlbum layout="1picTitle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5223D-790D-4FF9-A1D7-A636A2667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C0740-B05B-4C50-A40B-7E42DE9A6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8F382-4C42-43E0-86C9-A195E6250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7BB7-A2D7-42AD-941D-7D893D21BB32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0D5B3-AA99-4979-90B6-7B2D58E1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3471A-7C15-40E7-8827-86DB950D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97141-EED1-4058-B88E-7011081BF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98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4164D-0034-4578-8552-670284D2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5A4BB-2A74-48BB-A72A-16A25DC67B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3C4E-F398-443E-B79A-99A741432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7BB7-A2D7-42AD-941D-7D893D21BB32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E7A7E-A884-45E8-92C1-2122FACB1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4D14B-53FE-442C-9B5B-FD5319A91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97141-EED1-4058-B88E-7011081BF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9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292CFE-7722-4CD2-904B-4EF05AB223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6C9D04-FD65-4034-9C59-9040D1053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87386-E316-4383-BC51-50946D1A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7BB7-A2D7-42AD-941D-7D893D21BB32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6C0EE-920C-4D06-860A-5DA5EFA40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F4A4F-7885-4771-9F9B-3C3AA0C4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97141-EED1-4058-B88E-7011081BF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75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59C94-A078-40A9-B646-F7251AD3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88677-A1BF-4FDE-B76B-6B52C4E94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63E96-B362-4CC4-B47A-FA0DCE972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7BB7-A2D7-42AD-941D-7D893D21BB32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D0B50-7087-4B6A-A502-34E8CAEA2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B338D-6973-4E73-B050-A2810677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97141-EED1-4058-B88E-7011081BF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13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7A2F-EC04-474F-B02A-9480A63C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05122-3EA3-4BCD-BA84-BE7BD4B8E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F1370-22F1-48B4-9BC4-2F150B930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7BB7-A2D7-42AD-941D-7D893D21BB32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85BA5-3C95-402C-8D50-07D76EDD8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5CBFD-1F6B-4900-B38B-1908A739F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97141-EED1-4058-B88E-7011081BF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7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382CF-B013-4222-9C04-2A6584A04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6AE53-2A84-4D94-AB6A-018453A0B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CAD79-DBE7-496E-820E-B160F2CF8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C71A2-2E72-44B4-8540-7B8359BE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7BB7-A2D7-42AD-941D-7D893D21BB32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F7405-7893-4CB1-91A0-0F619BB4D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E0560-9640-4959-9097-C6F41844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97141-EED1-4058-B88E-7011081BF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9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EE6CD-2E03-43F4-93B9-FA14F37F7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ECFA7-9CEC-41D2-9981-36BA7F1E9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0CF808-E2C9-46FD-82CB-0CF8BB9C7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F6CB6-9193-434C-B057-025938D097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4029FC-B4E6-4685-A2FA-2DC1B31C2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287C49-C1D3-4B42-8BE8-97F5DA091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7BB7-A2D7-42AD-941D-7D893D21BB32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BCA1B1-2E1B-49DF-9D90-2BF2DB3D5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8D0FA3-1B62-4EAE-8F67-13BCA8C57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97141-EED1-4058-B88E-7011081BF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55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8B1D8-9C75-404A-8A2C-559B59D47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6ECB19-765E-4DCD-BEF5-4F8BF1CD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7BB7-A2D7-42AD-941D-7D893D21BB32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007E33-0EE0-46CD-BCBA-67EC4857A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CCAF9-255A-488A-9E06-43D1D62A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97141-EED1-4058-B88E-7011081BF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95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51AB77-0508-4207-92F0-75DC7C88F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7BB7-A2D7-42AD-941D-7D893D21BB32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8C247B-6F5D-4216-8EAB-4AF1FCD7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4BAF4-D10C-4F59-99F3-56105561A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97141-EED1-4058-B88E-7011081BF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61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5587-7684-4544-8362-38AA535C4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268E2-D9DE-4BAD-8791-CB49FE0E9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CD1E1-D70B-4C24-8107-31781D9D0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11B7BC-6804-41D6-AF2C-F082FF4A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7BB7-A2D7-42AD-941D-7D893D21BB32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98C17-F7D1-4885-8CED-577685610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2450D-B5CF-4980-8FD0-E7001B869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97141-EED1-4058-B88E-7011081BF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36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E0B08-25C6-4B5A-BD4E-EC581426F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6EEB6-260A-4C4D-AE14-CCF691601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D54AA1-0D03-492F-AE83-E9D435AD6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F723E-BEAC-4BB6-BC38-1803F19D5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7BB7-A2D7-42AD-941D-7D893D21BB32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0A25A-DD12-4CB8-979B-9246B0C6C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EC14F-B149-4934-9EB3-2EAE953D7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97141-EED1-4058-B88E-7011081BF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85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084FD4-7311-44CA-B78B-AC7566DED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64D1E-46D5-4D93-8966-95C1992FB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DA3CE-4F07-469F-9CEA-984C9BE33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27BB7-A2D7-42AD-941D-7D893D21BB32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32BF8-9100-4702-95BE-62E80AC06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82230-20BC-424B-90AA-CEDEE5EDF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97141-EED1-4058-B88E-7011081BF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87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2C9FF-3058-40C1-8816-12BF3820C5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CSP Variation Graphs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63F83-4239-47C2-8EEF-373A23CAA5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Jasen Babcock</a:t>
            </a:r>
          </a:p>
        </p:txBody>
      </p:sp>
    </p:spTree>
    <p:extLst>
      <p:ext uri="{BB962C8B-B14F-4D97-AF65-F5344CB8AC3E}">
        <p14:creationId xmlns:p14="http://schemas.microsoft.com/office/powerpoint/2010/main" val="654642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4838D7-45C9-444B-A40F-AEE3F3D5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32QAM_snr10">
            <a:extLst>
              <a:ext uri="{FF2B5EF4-FFF2-40B4-BE49-F238E27FC236}">
                <a16:creationId xmlns:a16="http://schemas.microsoft.com/office/drawing/2014/main" id="{A4EA7DBD-340E-4A11-BF59-E197093E6C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38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B7D7A-D36F-4471-A148-3058EC65F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64APSK_snr10">
            <a:extLst>
              <a:ext uri="{FF2B5EF4-FFF2-40B4-BE49-F238E27FC236}">
                <a16:creationId xmlns:a16="http://schemas.microsoft.com/office/drawing/2014/main" id="{C012F4C1-B2A9-4AA7-B864-8CDFC47D07C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928"/>
          <a:stretch/>
        </p:blipFill>
        <p:spPr>
          <a:xfrm>
            <a:off x="5095254" y="467208"/>
            <a:ext cx="6040095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99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B1FDCD-577E-498D-8829-EA8030645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64QAM_snr10">
            <a:extLst>
              <a:ext uri="{FF2B5EF4-FFF2-40B4-BE49-F238E27FC236}">
                <a16:creationId xmlns:a16="http://schemas.microsoft.com/office/drawing/2014/main" id="{A86AF142-72CB-44B3-BE93-976C12D0CE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25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371CF-8D08-4984-8E89-0A523DA49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128APSK_snr10">
            <a:extLst>
              <a:ext uri="{FF2B5EF4-FFF2-40B4-BE49-F238E27FC236}">
                <a16:creationId xmlns:a16="http://schemas.microsoft.com/office/drawing/2014/main" id="{0925BCD8-B4B7-4CD8-81A5-3B56C7E85B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610D9D-ADDA-44B7-A098-3B36F7F07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128QAM_snr10">
            <a:extLst>
              <a:ext uri="{FF2B5EF4-FFF2-40B4-BE49-F238E27FC236}">
                <a16:creationId xmlns:a16="http://schemas.microsoft.com/office/drawing/2014/main" id="{F035A631-4FFF-4DF9-8082-F1D5B2EBB0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29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65741F-3905-4DEB-9248-3F4CBD222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256QAM_snr10">
            <a:extLst>
              <a:ext uri="{FF2B5EF4-FFF2-40B4-BE49-F238E27FC236}">
                <a16:creationId xmlns:a16="http://schemas.microsoft.com/office/drawing/2014/main" id="{381CE5CC-F561-420F-B84A-B278E6611C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3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C4206-E05C-440C-8AEF-A1F9DFEA9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M-DSB-SC_snr10">
            <a:extLst>
              <a:ext uri="{FF2B5EF4-FFF2-40B4-BE49-F238E27FC236}">
                <a16:creationId xmlns:a16="http://schemas.microsoft.com/office/drawing/2014/main" id="{6B45AC7C-BB0B-4302-8E18-6A2B2F19DC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0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01C29-D801-4F10-947E-0A20DD8C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M-DSB-WC_snr10">
            <a:extLst>
              <a:ext uri="{FF2B5EF4-FFF2-40B4-BE49-F238E27FC236}">
                <a16:creationId xmlns:a16="http://schemas.microsoft.com/office/drawing/2014/main" id="{A79DAFA6-D72F-4867-A1BC-67BF508EA5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92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60E73-B598-4658-9CB8-29ECEED43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M-SSB-SC_snr10">
            <a:extLst>
              <a:ext uri="{FF2B5EF4-FFF2-40B4-BE49-F238E27FC236}">
                <a16:creationId xmlns:a16="http://schemas.microsoft.com/office/drawing/2014/main" id="{FAAC0A4F-CE8B-4949-A82B-92704BF069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77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A8E71-7ED1-4BCB-911C-9226DEC20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M-SSB-WC_snr10">
            <a:extLst>
              <a:ext uri="{FF2B5EF4-FFF2-40B4-BE49-F238E27FC236}">
                <a16:creationId xmlns:a16="http://schemas.microsoft.com/office/drawing/2014/main" id="{B5DDE89A-A03A-4740-87F5-42FCCE784D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63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935FE1-0045-4455-9563-9189CA0AF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4ASK_snr10">
            <a:extLst>
              <a:ext uri="{FF2B5EF4-FFF2-40B4-BE49-F238E27FC236}">
                <a16:creationId xmlns:a16="http://schemas.microsoft.com/office/drawing/2014/main" id="{14FF92EE-842E-4021-BB87-8ACD2A53E0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80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F30CF-3783-4BFF-B949-D014550AD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BPSK_snr10">
            <a:extLst>
              <a:ext uri="{FF2B5EF4-FFF2-40B4-BE49-F238E27FC236}">
                <a16:creationId xmlns:a16="http://schemas.microsoft.com/office/drawing/2014/main" id="{95987A50-F9A3-46F9-AD4F-AEC5DDF207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27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78169-19EF-4152-BD0B-2C21B8BC0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FM_snr10">
            <a:extLst>
              <a:ext uri="{FF2B5EF4-FFF2-40B4-BE49-F238E27FC236}">
                <a16:creationId xmlns:a16="http://schemas.microsoft.com/office/drawing/2014/main" id="{DF7430E2-947E-472E-B565-04D74D2EFB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05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A4E19-8CBB-43B8-A10B-BFDC24E42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GMSK_snr10">
            <a:extLst>
              <a:ext uri="{FF2B5EF4-FFF2-40B4-BE49-F238E27FC236}">
                <a16:creationId xmlns:a16="http://schemas.microsoft.com/office/drawing/2014/main" id="{C876C397-F829-4157-B1B7-4FDF37C3B1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3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34EB8-7EF1-406C-84EB-649C4CF15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OOK_snr10">
            <a:extLst>
              <a:ext uri="{FF2B5EF4-FFF2-40B4-BE49-F238E27FC236}">
                <a16:creationId xmlns:a16="http://schemas.microsoft.com/office/drawing/2014/main" id="{4D1A12AA-3091-4DE0-95F5-66C023634C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71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10916-083D-4DF1-81F6-93433659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OQPSK_snr10">
            <a:extLst>
              <a:ext uri="{FF2B5EF4-FFF2-40B4-BE49-F238E27FC236}">
                <a16:creationId xmlns:a16="http://schemas.microsoft.com/office/drawing/2014/main" id="{D2529EF8-6D70-4594-BFE2-610FEA439D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05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9D59B-CF8C-42B9-B366-C2AA71BD5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QPSK_snr10">
            <a:extLst>
              <a:ext uri="{FF2B5EF4-FFF2-40B4-BE49-F238E27FC236}">
                <a16:creationId xmlns:a16="http://schemas.microsoft.com/office/drawing/2014/main" id="{B5046DFD-0D9B-4862-974E-1C43411FA4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19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C29E68-132C-4980-9B1B-59A3E709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8ASK_snr10">
            <a:extLst>
              <a:ext uri="{FF2B5EF4-FFF2-40B4-BE49-F238E27FC236}">
                <a16:creationId xmlns:a16="http://schemas.microsoft.com/office/drawing/2014/main" id="{6DCB3497-E4C3-4C71-A71C-AE7C6FD2C9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65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A7F08-6FE6-415A-A172-62C045D9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8PSK_snr10">
            <a:extLst>
              <a:ext uri="{FF2B5EF4-FFF2-40B4-BE49-F238E27FC236}">
                <a16:creationId xmlns:a16="http://schemas.microsoft.com/office/drawing/2014/main" id="{2F55B919-8761-4E0F-A537-5043A4337C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3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94DF2-5DF5-4C85-9F60-662333F7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16APSK_snr10">
            <a:extLst>
              <a:ext uri="{FF2B5EF4-FFF2-40B4-BE49-F238E27FC236}">
                <a16:creationId xmlns:a16="http://schemas.microsoft.com/office/drawing/2014/main" id="{7D060487-E215-4DBF-9B36-E865FD8151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4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143BD-736A-4D8D-BABF-1806996A5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16PSK_snr10">
            <a:extLst>
              <a:ext uri="{FF2B5EF4-FFF2-40B4-BE49-F238E27FC236}">
                <a16:creationId xmlns:a16="http://schemas.microsoft.com/office/drawing/2014/main" id="{B2F91837-AE7B-45C2-8BA1-D4C21320E3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16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5C08D-F399-47AF-8128-9A3728BB1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16QAM_snr10">
            <a:extLst>
              <a:ext uri="{FF2B5EF4-FFF2-40B4-BE49-F238E27FC236}">
                <a16:creationId xmlns:a16="http://schemas.microsoft.com/office/drawing/2014/main" id="{41891E60-0398-463E-BD97-B2D4A733F6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6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E58B7-480F-415D-9F7F-128A06B89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32APSK_snr10">
            <a:extLst>
              <a:ext uri="{FF2B5EF4-FFF2-40B4-BE49-F238E27FC236}">
                <a16:creationId xmlns:a16="http://schemas.microsoft.com/office/drawing/2014/main" id="{A17EA77F-FDD5-4B0D-AC5F-68565DD8C1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05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9C137-8A51-46A5-A27C-34B70B956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32PSK_snr10">
            <a:extLst>
              <a:ext uri="{FF2B5EF4-FFF2-40B4-BE49-F238E27FC236}">
                <a16:creationId xmlns:a16="http://schemas.microsoft.com/office/drawing/2014/main" id="{C55B0743-5313-4ED5-95D9-25D6E88656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48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</Words>
  <Application>Microsoft Office PowerPoint</Application>
  <PresentationFormat>Widescreen</PresentationFormat>
  <Paragraphs>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CSP Variation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CSP Variation Graphs</dc:title>
  <dc:creator>Jasen Babcock</dc:creator>
  <cp:lastModifiedBy>Jasen Babcock</cp:lastModifiedBy>
  <cp:revision>1</cp:revision>
  <dcterms:created xsi:type="dcterms:W3CDTF">2022-08-31T04:15:29Z</dcterms:created>
  <dcterms:modified xsi:type="dcterms:W3CDTF">2022-08-31T04:28:08Z</dcterms:modified>
</cp:coreProperties>
</file>